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58" r:id="rId8"/>
    <p:sldId id="259" r:id="rId9"/>
    <p:sldId id="264" r:id="rId10"/>
    <p:sldId id="265" r:id="rId11"/>
    <p:sldId id="266" r:id="rId12"/>
    <p:sldId id="272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7D08B-4672-45D0-8805-8CA542993B1E}" type="datetimeFigureOut">
              <a:rPr lang="nl-NL" smtClean="0"/>
              <a:t>4-3-2018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6767-0192-4BFD-BFDE-C777E3C9F9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5913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7D08B-4672-45D0-8805-8CA542993B1E}" type="datetimeFigureOut">
              <a:rPr lang="nl-NL" smtClean="0"/>
              <a:t>4-3-2018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6767-0192-4BFD-BFDE-C777E3C9F9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9509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7D08B-4672-45D0-8805-8CA542993B1E}" type="datetimeFigureOut">
              <a:rPr lang="nl-NL" smtClean="0"/>
              <a:t>4-3-2018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6767-0192-4BFD-BFDE-C777E3C9F9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0057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7D08B-4672-45D0-8805-8CA542993B1E}" type="datetimeFigureOut">
              <a:rPr lang="nl-NL" smtClean="0"/>
              <a:t>4-3-2018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6767-0192-4BFD-BFDE-C777E3C9F9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0903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7D08B-4672-45D0-8805-8CA542993B1E}" type="datetimeFigureOut">
              <a:rPr lang="nl-NL" smtClean="0"/>
              <a:t>4-3-2018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6767-0192-4BFD-BFDE-C777E3C9F9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0034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7D08B-4672-45D0-8805-8CA542993B1E}" type="datetimeFigureOut">
              <a:rPr lang="nl-NL" smtClean="0"/>
              <a:t>4-3-2018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6767-0192-4BFD-BFDE-C777E3C9F9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4269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7D08B-4672-45D0-8805-8CA542993B1E}" type="datetimeFigureOut">
              <a:rPr lang="nl-NL" smtClean="0"/>
              <a:t>4-3-2018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6767-0192-4BFD-BFDE-C777E3C9F9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6979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7D08B-4672-45D0-8805-8CA542993B1E}" type="datetimeFigureOut">
              <a:rPr lang="nl-NL" smtClean="0"/>
              <a:t>4-3-2018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6767-0192-4BFD-BFDE-C777E3C9F9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175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7D08B-4672-45D0-8805-8CA542993B1E}" type="datetimeFigureOut">
              <a:rPr lang="nl-NL" smtClean="0"/>
              <a:t>4-3-2018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6767-0192-4BFD-BFDE-C777E3C9F9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794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7D08B-4672-45D0-8805-8CA542993B1E}" type="datetimeFigureOut">
              <a:rPr lang="nl-NL" smtClean="0"/>
              <a:t>4-3-2018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6767-0192-4BFD-BFDE-C777E3C9F9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4830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7D08B-4672-45D0-8805-8CA542993B1E}" type="datetimeFigureOut">
              <a:rPr lang="nl-NL" smtClean="0"/>
              <a:t>4-3-2018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6767-0192-4BFD-BFDE-C777E3C9F9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1953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7D08B-4672-45D0-8805-8CA542993B1E}" type="datetimeFigureOut">
              <a:rPr lang="nl-NL" smtClean="0"/>
              <a:t>4-3-2018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16767-0192-4BFD-BFDE-C777E3C9F9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8652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Kaartje voor aan je bloemwerk 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4351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0331" y="18256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80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33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3017" y="818311"/>
            <a:ext cx="5786846" cy="578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25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Letters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Leesbaar (?)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25" y="1947862"/>
            <a:ext cx="7085784" cy="373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50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Letters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Passend bij sfeer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2238374"/>
            <a:ext cx="5970162" cy="373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58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Letters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Netjes schrijven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963" y="1471613"/>
            <a:ext cx="5667375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11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Letters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Stempelen 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950" y="742950"/>
            <a:ext cx="53721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516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0331" y="18256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1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papierscheppen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Zie filmpjes op Wikiwijs</a:t>
            </a:r>
          </a:p>
          <a:p>
            <a:r>
              <a:rPr lang="nl-NL" dirty="0" smtClean="0"/>
              <a:t>Volg de uitleg in de les</a:t>
            </a:r>
          </a:p>
          <a:p>
            <a:r>
              <a:rPr lang="nl-NL" dirty="0" smtClean="0"/>
              <a:t>Maak zelf papier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46140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Soorten kaartjes  kant-en-klaar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9831" y="1825625"/>
            <a:ext cx="6552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42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3294" y="1227909"/>
            <a:ext cx="4727117" cy="497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679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28918"/>
            <a:ext cx="10515600" cy="394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646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2287" y="914400"/>
            <a:ext cx="7067210" cy="529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19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1027" y="640080"/>
            <a:ext cx="8902870" cy="593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00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2999" y="875211"/>
            <a:ext cx="7478384" cy="564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75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Ideeën voor eigen kaartjes 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3131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38</Words>
  <Application>Microsoft Office PowerPoint</Application>
  <PresentationFormat>Breedbeeld</PresentationFormat>
  <Paragraphs>15</Paragraphs>
  <Slides>17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Kantoorthema</vt:lpstr>
      <vt:lpstr>Kaartje voor aan je bloemwerk </vt:lpstr>
      <vt:lpstr>papierscheppen</vt:lpstr>
      <vt:lpstr>Soorten kaartjes  kant-en-klaar</vt:lpstr>
      <vt:lpstr>PowerPoint-presentatie</vt:lpstr>
      <vt:lpstr>PowerPoint-presentatie</vt:lpstr>
      <vt:lpstr>PowerPoint-presentatie</vt:lpstr>
      <vt:lpstr>PowerPoint-presentatie</vt:lpstr>
      <vt:lpstr>PowerPoint-presentatie</vt:lpstr>
      <vt:lpstr>Ideeën voor eigen kaartjes </vt:lpstr>
      <vt:lpstr>PowerPoint-presentatie</vt:lpstr>
      <vt:lpstr>PowerPoint-presentatie</vt:lpstr>
      <vt:lpstr>PowerPoint-presentatie</vt:lpstr>
      <vt:lpstr>Letters </vt:lpstr>
      <vt:lpstr>Letters </vt:lpstr>
      <vt:lpstr>Letters </vt:lpstr>
      <vt:lpstr>Letters </vt:lpstr>
      <vt:lpstr>PowerPoint-presentatie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Kaartje voor aan je bloemwerk</dc:title>
  <dc:creator>Coby van Otterdijk</dc:creator>
  <cp:lastModifiedBy>Coby van Otterdijk</cp:lastModifiedBy>
  <cp:revision>4</cp:revision>
  <dcterms:created xsi:type="dcterms:W3CDTF">2018-03-04T12:33:44Z</dcterms:created>
  <dcterms:modified xsi:type="dcterms:W3CDTF">2018-03-04T12:57:40Z</dcterms:modified>
</cp:coreProperties>
</file>